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3" r:id="rId3"/>
    <p:sldId id="258" r:id="rId4"/>
    <p:sldId id="265" r:id="rId5"/>
    <p:sldId id="267" r:id="rId6"/>
    <p:sldId id="257" r:id="rId7"/>
    <p:sldId id="260" r:id="rId8"/>
    <p:sldId id="268" r:id="rId9"/>
    <p:sldId id="269" r:id="rId10"/>
    <p:sldId id="266" r:id="rId11"/>
    <p:sldId id="264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330B"/>
    <a:srgbClr val="1CB461"/>
    <a:srgbClr val="FF0000"/>
    <a:srgbClr val="0000FF"/>
    <a:srgbClr val="FF00FF"/>
    <a:srgbClr val="CC00CC"/>
    <a:srgbClr val="990000"/>
    <a:srgbClr val="3333FF"/>
    <a:srgbClr val="00CC99"/>
    <a:srgbClr val="66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49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7C240C-04D8-466E-83A5-71C43207E9B2}" type="datetimeFigureOut">
              <a:rPr lang="en-US" smtClean="0"/>
              <a:pPr/>
              <a:t>6/22/2015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631E73-F6E6-400A-944C-D8BC206207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31E73-F6E6-400A-944C-D8BC206207C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31E73-F6E6-400A-944C-D8BC206207C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6/22/2015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6/22/2015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6/22/2015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6/22/2015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6/22/2015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6/22/2015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6/22/2015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6/22/2015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6/22/2015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6/22/2015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6/22/2015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FCE91-A553-48A5-A2C5-CC8AEE3D8557}" type="datetimeFigureOut">
              <a:rPr lang="en-US" smtClean="0"/>
              <a:pPr/>
              <a:t>6/22/2015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>
            <a:off x="0" y="0"/>
            <a:ext cx="8839200" cy="6858000"/>
          </a:xfrm>
        </p:spPr>
        <p:txBody>
          <a:bodyPr>
            <a:normAutofit/>
          </a:bodyPr>
          <a:lstStyle/>
          <a:p>
            <a:r>
              <a:rPr lang="en-US" sz="80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¯^</a:t>
            </a:r>
            <a:r>
              <a:rPr lang="en-US" sz="80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vMZg</a:t>
            </a:r>
            <a:endParaRPr lang="en-US" sz="8000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1026" name="Picture 2" descr="C:\Users\Lotus\Downloads\buildin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066800"/>
            <a:ext cx="8077200" cy="54864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533400" y="838200"/>
            <a:ext cx="80010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K¨v›Ub‡g›U</a:t>
            </a:r>
            <a:r>
              <a:rPr lang="en-US" sz="5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cvewjK</a:t>
            </a:r>
            <a:r>
              <a:rPr lang="en-US" sz="5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¯‹</a:t>
            </a:r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zj</a:t>
            </a:r>
            <a:r>
              <a:rPr lang="en-US" sz="5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K‡jR</a:t>
            </a:r>
            <a:endParaRPr lang="en-US" sz="5400" b="1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 algn="r"/>
            <a:r>
              <a:rPr lang="en-US" sz="5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gv‡gbkvnx</a:t>
            </a:r>
            <a:endParaRPr lang="en-US" sz="5400" b="1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 algn="r"/>
            <a:endParaRPr lang="en-US" sz="5400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 algn="r"/>
            <a:endParaRPr lang="en-US" sz="5400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 algn="r"/>
            <a:endParaRPr lang="en-US" sz="5400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 algn="r"/>
            <a:endParaRPr lang="en-US" sz="5400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 algn="r"/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Bmjv‡gi</a:t>
            </a:r>
            <a:r>
              <a:rPr lang="en-US" sz="5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BwZnvm</a:t>
            </a:r>
            <a:r>
              <a:rPr lang="en-US" sz="5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I ms¯‹…</a:t>
            </a:r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wZ</a:t>
            </a:r>
            <a:endParaRPr lang="en-US" sz="5400" b="1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sz="5400" dirty="0" smtClean="0"/>
              <a:t>Any Question?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sz="7200" dirty="0" err="1" smtClean="0">
                <a:solidFill>
                  <a:srgbClr val="FFFF99"/>
                </a:solidFill>
                <a:latin typeface="SutonnyMJ" pitchFamily="2" charset="0"/>
                <a:cs typeface="SutonnyMJ" pitchFamily="2" charset="0"/>
              </a:rPr>
              <a:t>evoxi</a:t>
            </a:r>
            <a:r>
              <a:rPr lang="en-US" sz="7200" dirty="0" smtClean="0">
                <a:solidFill>
                  <a:srgbClr val="FFFF99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dirty="0" err="1" smtClean="0">
                <a:solidFill>
                  <a:srgbClr val="FFFF99"/>
                </a:solidFill>
                <a:latin typeface="SutonnyMJ" pitchFamily="2" charset="0"/>
                <a:cs typeface="SutonnyMJ" pitchFamily="2" charset="0"/>
              </a:rPr>
              <a:t>KvR</a:t>
            </a:r>
            <a:r>
              <a:rPr lang="en-US" sz="7200" dirty="0" smtClean="0">
                <a:solidFill>
                  <a:srgbClr val="FFFF99"/>
                </a:solidFill>
                <a:latin typeface="SutonnyMJ" pitchFamily="2" charset="0"/>
                <a:cs typeface="SutonnyMJ" pitchFamily="2" charset="0"/>
              </a:rPr>
              <a:t>:</a:t>
            </a:r>
            <a:r>
              <a:rPr lang="en-US" sz="72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7200" dirty="0" smtClean="0">
                <a:latin typeface="SutonnyMJ" pitchFamily="2" charset="0"/>
                <a:cs typeface="SutonnyMJ" pitchFamily="2" charset="0"/>
              </a:rPr>
            </a:b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*10wU </a:t>
            </a:r>
            <a:r>
              <a:rPr lang="en-US" sz="72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eûwbe©vPbx</a:t>
            </a: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cÖkœ</a:t>
            </a: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‰</a:t>
            </a:r>
            <a:r>
              <a:rPr lang="en-US" sz="72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Zwi</a:t>
            </a: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Ki‡Z</a:t>
            </a: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Avb‡Z</a:t>
            </a: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|</a:t>
            </a:r>
            <a:endParaRPr lang="en-US" sz="7200" dirty="0">
              <a:solidFill>
                <a:srgbClr val="0000FF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en-US" sz="9600" dirty="0" err="1" smtClean="0"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9600" dirty="0" smtClean="0">
                <a:latin typeface="SutonnyMJ" pitchFamily="2" charset="0"/>
                <a:cs typeface="SutonnyMJ" pitchFamily="2" charset="0"/>
              </a:rPr>
              <a:t>`</a:t>
            </a:r>
            <a:endParaRPr lang="en-US" sz="9600" dirty="0"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4" name="Content Placeholder 3" descr="Hydrangea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524000"/>
            <a:ext cx="9144000" cy="5334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sz="6000" dirty="0" err="1" smtClean="0">
                <a:solidFill>
                  <a:schemeClr val="accent6"/>
                </a:solidFill>
                <a:latin typeface="SutonnyMJ" pitchFamily="2" charset="0"/>
                <a:cs typeface="SutonnyMJ" pitchFamily="2" charset="0"/>
              </a:rPr>
              <a:t>Dc¯’vcbvq</a:t>
            </a:r>
            <a:r>
              <a:rPr lang="en-US" sz="6000" dirty="0" smtClean="0">
                <a:solidFill>
                  <a:schemeClr val="accent6"/>
                </a:solidFill>
                <a:latin typeface="SutonnyMJ" pitchFamily="2" charset="0"/>
                <a:cs typeface="SutonnyMJ" pitchFamily="2" charset="0"/>
              </a:rPr>
              <a:t>: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6000" dirty="0" smtClean="0">
                <a:latin typeface="SutonnyMJ" pitchFamily="2" charset="0"/>
                <a:cs typeface="SutonnyMJ" pitchFamily="2" charset="0"/>
              </a:rPr>
            </a:br>
            <a:r>
              <a:rPr lang="en-US" sz="6000" dirty="0" err="1" smtClean="0">
                <a:solidFill>
                  <a:schemeClr val="accent5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myjZvb</a:t>
            </a:r>
            <a:r>
              <a:rPr lang="en-US" sz="6000" dirty="0" smtClean="0">
                <a:solidFill>
                  <a:schemeClr val="accent5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chemeClr val="accent5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Avn‡g</a:t>
            </a:r>
            <a:r>
              <a:rPr lang="en-US" sz="6000" dirty="0" smtClean="0">
                <a:solidFill>
                  <a:schemeClr val="accent5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`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6000" dirty="0" smtClean="0">
                <a:latin typeface="SutonnyMJ" pitchFamily="2" charset="0"/>
                <a:cs typeface="SutonnyMJ" pitchFamily="2" charset="0"/>
              </a:rPr>
            </a:br>
            <a:r>
              <a:rPr lang="en-US" sz="6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cÖfvlK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6000" dirty="0" smtClean="0">
                <a:latin typeface="SutonnyMJ" pitchFamily="2" charset="0"/>
                <a:cs typeface="SutonnyMJ" pitchFamily="2" charset="0"/>
              </a:rPr>
            </a:br>
            <a:r>
              <a:rPr lang="en-US" sz="6000" dirty="0" err="1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Bmjv‡gi</a:t>
            </a:r>
            <a:r>
              <a:rPr lang="en-US" sz="6000" dirty="0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BwZnvm</a:t>
            </a:r>
            <a:r>
              <a:rPr lang="en-US" sz="6000" dirty="0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I ms¯‹…</a:t>
            </a:r>
            <a:r>
              <a:rPr lang="en-US" sz="6000" dirty="0" err="1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wZ</a:t>
            </a:r>
            <a:r>
              <a:rPr lang="en-US" sz="6000" dirty="0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6000" dirty="0" smtClean="0">
                <a:latin typeface="SutonnyMJ" pitchFamily="2" charset="0"/>
                <a:cs typeface="SutonnyMJ" pitchFamily="2" charset="0"/>
              </a:rPr>
            </a:br>
            <a:r>
              <a:rPr lang="en-US" sz="6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K¨v›Ub‡g›U</a:t>
            </a:r>
            <a:r>
              <a:rPr lang="en-US" sz="6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cvewjK</a:t>
            </a:r>
            <a:r>
              <a:rPr lang="en-US" sz="6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¯‹</a:t>
            </a:r>
            <a:r>
              <a:rPr lang="en-US" sz="6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zj</a:t>
            </a:r>
            <a:r>
              <a:rPr lang="en-US" sz="6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6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K‡jR,‡gv‡gbkvnx</a:t>
            </a:r>
            <a:endParaRPr lang="en-US" sz="6000" dirty="0">
              <a:solidFill>
                <a:srgbClr val="0070C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Lotus\Downloads\Untitl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0"/>
            <a:ext cx="7239000" cy="6705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24000" y="457200"/>
            <a:ext cx="5867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gynv</a:t>
            </a:r>
            <a:r>
              <a:rPr lang="en-US" sz="54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¤§` web </a:t>
            </a:r>
            <a:r>
              <a:rPr lang="en-US" sz="54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ZzNjK</a:t>
            </a:r>
            <a:endParaRPr lang="en-US" sz="5400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3" name="Picture 2" descr="C:\Users\Lotus\Downloads\Documents\m.tughlaq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1295400"/>
            <a:ext cx="4419599" cy="4343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algn="l"/>
            <a:r>
              <a:rPr lang="en-US" dirty="0" err="1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Av‡jvP</a:t>
            </a:r>
            <a:r>
              <a:rPr lang="en-US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welq:gynv</a:t>
            </a:r>
            <a:r>
              <a:rPr lang="en-US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¤§` web </a:t>
            </a:r>
            <a:r>
              <a:rPr lang="en-US" dirty="0" err="1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ZzNjK</a:t>
            </a:r>
            <a:r>
              <a:rPr lang="en-US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(1325-1351)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latin typeface="SutonnyMJ" pitchFamily="2" charset="0"/>
                <a:cs typeface="SutonnyMJ" pitchFamily="2" charset="0"/>
              </a:rPr>
              <a:t>        </a:t>
            </a:r>
            <a:r>
              <a:rPr lang="en-US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1)</a:t>
            </a:r>
            <a:r>
              <a:rPr lang="en-US" dirty="0" err="1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gynv</a:t>
            </a:r>
            <a:r>
              <a:rPr lang="en-US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¤§` web </a:t>
            </a:r>
            <a:r>
              <a:rPr lang="en-US" dirty="0" err="1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ZzNj‡Ki</a:t>
            </a:r>
            <a:r>
              <a:rPr lang="en-US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cwiwPwZ</a:t>
            </a:r>
            <a:r>
              <a:rPr lang="en-US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:</a:t>
            </a:r>
            <a:br>
              <a:rPr lang="en-US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       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2)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Zvui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cÖv_wgK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Rxeb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: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latin typeface="SutonnyMJ" pitchFamily="2" charset="0"/>
                <a:cs typeface="SutonnyMJ" pitchFamily="2" charset="0"/>
              </a:rPr>
              <a:t>        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3)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Zvui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wmsnvmb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jvf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: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latin typeface="SutonnyMJ" pitchFamily="2" charset="0"/>
                <a:cs typeface="SutonnyMJ" pitchFamily="2" charset="0"/>
              </a:rPr>
              <a:t>       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4)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gynv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¤§` web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ZyNj‡Ki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gnvcwiKíbvmg~n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: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latin typeface="SutonnyMJ" pitchFamily="2" charset="0"/>
                <a:cs typeface="SutonnyMJ" pitchFamily="2" charset="0"/>
              </a:rPr>
              <a:t>            K)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ivRavbx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¯’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vbvšÍi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:(1326-1327)</a:t>
            </a:r>
            <a:br>
              <a:rPr lang="en-US" dirty="0" smtClean="0"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       L)‡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Lvivmvb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Awfhvb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:(1327-1328)</a:t>
            </a:r>
            <a:b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       M)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cÖZxK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Zv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¤ª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gy`ªvi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cÖPjb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(1329-1330)</a:t>
            </a:r>
            <a:b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       N)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KvivwPj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Awfhvb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:(1332)</a:t>
            </a:r>
            <a:b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       O)‡`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vqve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AÂ‡j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e„w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×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  <a:sym typeface="Wingdings" pitchFamily="2" charset="2"/>
              </a:rPr>
              <a:t>(1334)</a:t>
            </a:r>
            <a:endParaRPr lang="en-US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6781800"/>
          </a:xfr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algn="l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K)</a:t>
            </a:r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ivRavbx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¯’</a:t>
            </a:r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vbvšÍi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:(1326-1327)</a:t>
            </a:r>
            <a:b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   #</a:t>
            </a:r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ivRavbx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¯’</a:t>
            </a:r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vbvšÍ‡ii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KviY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:</a:t>
            </a:r>
            <a:r>
              <a:rPr lang="en-US" sz="40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      *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wn›`y‡`i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we‡`ªvnvZ¥K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g‡bvfve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      *‡`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ewMwi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mv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¤ª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v‡R¨i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†K›`ª¯’‡j</a:t>
            </a:r>
            <a:b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      *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gymwjg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mf¨Zv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I ms¯‹…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wZi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we¯Ívi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      *†gv½j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Avµg‡Yi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Avk¼v</a:t>
            </a:r>
            <a:b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      *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w`jøxi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RbM‡Yi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AcgvbRbK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cÎ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      *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cÖkvmwbK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ivR‰bwZK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KviY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rgbClr val="990000"/>
                </a:solidFill>
                <a:latin typeface="SutonnyMJ" pitchFamily="2" charset="0"/>
                <a:cs typeface="SutonnyMJ" pitchFamily="2" charset="0"/>
              </a:rPr>
              <a:t>  #</a:t>
            </a:r>
            <a:r>
              <a:rPr lang="en-US" sz="4000" dirty="0" err="1" smtClean="0">
                <a:solidFill>
                  <a:srgbClr val="990000"/>
                </a:solidFill>
                <a:latin typeface="SutonnyMJ" pitchFamily="2" charset="0"/>
                <a:cs typeface="SutonnyMJ" pitchFamily="2" charset="0"/>
              </a:rPr>
              <a:t>cwiKíbvwU</a:t>
            </a:r>
            <a:r>
              <a:rPr lang="en-US" sz="4000" dirty="0" smtClean="0">
                <a:solidFill>
                  <a:srgbClr val="990000"/>
                </a:solidFill>
                <a:latin typeface="SutonnyMJ" pitchFamily="2" charset="0"/>
                <a:cs typeface="SutonnyMJ" pitchFamily="2" charset="0"/>
              </a:rPr>
              <a:t> ev¯Íevqb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:1326-1327wLª: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gynv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¤§` web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ZzNjK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w`jøx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n‡Z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700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gvBj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`~‡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i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bZzb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ivRavbx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†`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ewMwi‡Z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¯’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vbvšÍ‡ii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wb‡`©k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Rvwi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|</a:t>
            </a:r>
            <a:b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#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cwiKíbvwUi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mgv‡jvPbv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e¨_©Zv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:</a:t>
            </a:r>
            <a:endParaRPr lang="en-US" sz="4000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l"/>
            <a:r>
              <a:rPr lang="en-US" sz="4000" dirty="0" smtClean="0">
                <a:solidFill>
                  <a:srgbClr val="1CB461"/>
                </a:solidFill>
                <a:latin typeface="SutonnyMJ" pitchFamily="2" charset="0"/>
                <a:cs typeface="SutonnyMJ" pitchFamily="2" charset="0"/>
              </a:rPr>
              <a:t>L)‡</a:t>
            </a:r>
            <a:r>
              <a:rPr lang="en-US" sz="4000" dirty="0" err="1" smtClean="0">
                <a:solidFill>
                  <a:srgbClr val="1CB461"/>
                </a:solidFill>
                <a:latin typeface="SutonnyMJ" pitchFamily="2" charset="0"/>
                <a:cs typeface="SutonnyMJ" pitchFamily="2" charset="0"/>
              </a:rPr>
              <a:t>Lvivmvb</a:t>
            </a:r>
            <a:r>
              <a:rPr lang="en-US" sz="4000" dirty="0" smtClean="0">
                <a:solidFill>
                  <a:srgbClr val="1CB46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1CB461"/>
                </a:solidFill>
                <a:latin typeface="SutonnyMJ" pitchFamily="2" charset="0"/>
                <a:cs typeface="SutonnyMJ" pitchFamily="2" charset="0"/>
              </a:rPr>
              <a:t>Awfhvb</a:t>
            </a:r>
            <a:r>
              <a:rPr lang="en-US" sz="4000" dirty="0" smtClean="0">
                <a:solidFill>
                  <a:srgbClr val="1CB461"/>
                </a:solidFill>
                <a:latin typeface="SutonnyMJ" pitchFamily="2" charset="0"/>
                <a:cs typeface="SutonnyMJ" pitchFamily="2" charset="0"/>
              </a:rPr>
              <a:t>:(1327-1328)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#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KviY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: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       *‡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Lvivmvbx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we‡`ªvnx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Avgx‡ii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cÖ‡ivPbv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:</a:t>
            </a:r>
            <a:b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       *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Zvigvwkixb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myjZvb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Avb-bvwmi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KZ©…K</a:t>
            </a:r>
            <a:b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        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mvnv‡h¨i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Avk¦vm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                   </a:t>
            </a:r>
            <a:b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       *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BjLvbx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kvmK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mvC‡`i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`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ye©jZvi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my‡hvM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  </a:t>
            </a:r>
            <a:r>
              <a:rPr lang="en-US" sz="40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#</a:t>
            </a:r>
            <a:r>
              <a:rPr lang="en-US" sz="40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cwiKíbvwU</a:t>
            </a:r>
            <a:r>
              <a:rPr lang="en-US" sz="40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ev¯Íevqb</a:t>
            </a:r>
            <a:r>
              <a:rPr lang="en-US" sz="40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40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e¨_©Zv</a:t>
            </a:r>
            <a:r>
              <a:rPr lang="en-US" sz="40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: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     G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cwiKíbvwU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ev¯Íevq‡bi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Rb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¨ 3,70,000‰m‡b¨i </a:t>
            </a:r>
            <a:b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     GK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wekvj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evwnbx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MVb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I GK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eQ‡ii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AMÖxg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eZb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    </a:t>
            </a:r>
            <a:r>
              <a:rPr lang="en-US" sz="40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cÖ`vb</a:t>
            </a: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|</a:t>
            </a:r>
            <a:b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b="1" dirty="0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      </a:t>
            </a:r>
            <a:r>
              <a:rPr lang="en-US" sz="4000" b="1" dirty="0" err="1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Z‡e</a:t>
            </a:r>
            <a:r>
              <a:rPr lang="en-US" sz="4000" b="1" dirty="0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wKQz</a:t>
            </a:r>
            <a:r>
              <a:rPr lang="en-US" sz="4000" b="1" dirty="0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Kvi‡b</a:t>
            </a:r>
            <a:r>
              <a:rPr lang="en-US" sz="4000" b="1" dirty="0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GwU</a:t>
            </a:r>
            <a:r>
              <a:rPr lang="en-US" sz="4000" b="1" dirty="0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e¨_©Zvq</a:t>
            </a:r>
            <a:r>
              <a:rPr lang="en-US" sz="4000" b="1" dirty="0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ch©ewmZ</a:t>
            </a:r>
            <a:r>
              <a:rPr lang="en-US" sz="4000" b="1" dirty="0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sz="4000" b="1" dirty="0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|      </a:t>
            </a:r>
            <a:endParaRPr lang="en-US" sz="4000" b="1" dirty="0">
              <a:solidFill>
                <a:srgbClr val="B5330B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l"/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M)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cÖZxK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Zv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¤ª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gy`ªvi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cÖPjb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: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   #</a:t>
            </a:r>
            <a:r>
              <a:rPr lang="en-US" sz="4000" dirty="0" err="1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KviYmg~n</a:t>
            </a:r>
            <a:r>
              <a:rPr lang="en-US" sz="40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: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     *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ivR‡Kv‡l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NvUwZ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     *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wek¦evRv‡i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¯^Y©-†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iv‡c¨i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y®úÖvc¨Zv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     *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m„Rbkxj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cixÿvg~jK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c×wZ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MÖnb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     *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RbM‡Yi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myweav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‡_©</a:t>
            </a:r>
            <a:br>
              <a:rPr lang="en-US" sz="4000" dirty="0" smtClean="0"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  #</a:t>
            </a:r>
            <a:r>
              <a:rPr lang="en-US" sz="4000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cwiKíbvwU</a:t>
            </a:r>
            <a:r>
              <a:rPr lang="en-US" sz="40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e¨_© </a:t>
            </a:r>
            <a:r>
              <a:rPr lang="en-US" sz="4000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sz="40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|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   </a:t>
            </a:r>
            <a:r>
              <a:rPr lang="en-US" sz="40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e¨_©Zvi</a:t>
            </a:r>
            <a:r>
              <a:rPr lang="en-US" sz="40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KviY</a:t>
            </a:r>
            <a:r>
              <a:rPr lang="en-US" sz="40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: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      *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RvwjqvwZi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weiy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‡×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e¨e¯’v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MÖnb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      *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we‡`kx‡`i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Zv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¤ª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gy`ªv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MÖn‡Y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A¯^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xK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…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wZ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      *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kvmb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e¨e¯’vi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Aw¯’wZkxjZv</a:t>
            </a:r>
            <a:endParaRPr lang="en-US" sz="40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pPr algn="l"/>
            <a:r>
              <a:rPr lang="en-US" sz="4000" dirty="0" smtClean="0">
                <a:solidFill>
                  <a:srgbClr val="CC00CC"/>
                </a:solidFill>
                <a:latin typeface="SutonnyMJ" pitchFamily="2" charset="0"/>
                <a:cs typeface="SutonnyMJ" pitchFamily="2" charset="0"/>
              </a:rPr>
              <a:t>N)</a:t>
            </a:r>
            <a:r>
              <a:rPr lang="en-US" sz="4000" dirty="0" err="1" smtClean="0">
                <a:solidFill>
                  <a:srgbClr val="CC00CC"/>
                </a:solidFill>
                <a:latin typeface="SutonnyMJ" pitchFamily="2" charset="0"/>
                <a:cs typeface="SutonnyMJ" pitchFamily="2" charset="0"/>
              </a:rPr>
              <a:t>KvivwPj</a:t>
            </a:r>
            <a:r>
              <a:rPr lang="en-US" sz="4000" dirty="0" smtClean="0">
                <a:solidFill>
                  <a:srgbClr val="CC00CC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CC00CC"/>
                </a:solidFill>
                <a:latin typeface="SutonnyMJ" pitchFamily="2" charset="0"/>
                <a:cs typeface="SutonnyMJ" pitchFamily="2" charset="0"/>
              </a:rPr>
              <a:t>Awfhvb</a:t>
            </a:r>
            <a:r>
              <a:rPr lang="en-US" sz="4000" dirty="0" smtClean="0">
                <a:solidFill>
                  <a:srgbClr val="CC00CC"/>
                </a:solidFill>
                <a:latin typeface="SutonnyMJ" pitchFamily="2" charset="0"/>
                <a:cs typeface="SutonnyMJ" pitchFamily="2" charset="0"/>
              </a:rPr>
              <a:t>:(1332-1333)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   *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Pxb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wn›`y¯’v‡bi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ga¨eZ©x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wngvj‡qi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   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cv`‡`‡k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Aew¯’Z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KvivwPj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|</a:t>
            </a:r>
            <a:br>
              <a:rPr lang="en-US" sz="4000" dirty="0" smtClean="0"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   *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AwfhvbwU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mdj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n‡jI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wZeŸZ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AvµgY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Kivi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       </a:t>
            </a:r>
            <a:br>
              <a:rPr lang="en-US" sz="4000" dirty="0" smtClean="0"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   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Kvi‡Y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GwU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e¨_©Zvq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ch©ewmZ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|</a:t>
            </a:r>
            <a:br>
              <a:rPr lang="en-US" sz="4000" dirty="0" smtClean="0"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O)‡`</a:t>
            </a:r>
            <a:r>
              <a:rPr lang="en-US" sz="4000" dirty="0" err="1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vqve</a:t>
            </a:r>
            <a:r>
              <a:rPr lang="en-US" sz="40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AÂ‡j</a:t>
            </a:r>
            <a:r>
              <a:rPr lang="en-US" sz="40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Ki</a:t>
            </a:r>
            <a:r>
              <a:rPr lang="en-US" sz="40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e„w</a:t>
            </a:r>
            <a:r>
              <a:rPr lang="en-US" sz="4000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×: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  #</a:t>
            </a:r>
            <a:r>
              <a:rPr lang="en-US" sz="40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Ki</a:t>
            </a:r>
            <a:r>
              <a:rPr lang="en-US" sz="40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e„w×i</a:t>
            </a:r>
            <a:r>
              <a:rPr lang="en-US" sz="40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KviY</a:t>
            </a:r>
            <a:r>
              <a:rPr lang="en-US" sz="40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: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      *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mvgwiK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kw³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e„w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×</a:t>
            </a:r>
            <a:br>
              <a:rPr lang="en-US" sz="4000" dirty="0" smtClean="0"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      *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weËkvjx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K…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lK‡`i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we‡`ªvnx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g‡bvfve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`~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      *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k~b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ivR‡Kvl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c~Y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   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#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Ki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e„w×i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Av‡`k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Rvwi:10‡_‡K 20¸Y 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e„w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×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   #G </a:t>
            </a:r>
            <a:r>
              <a:rPr lang="en-US" sz="4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cwiKíbvwUI</a:t>
            </a:r>
            <a:r>
              <a:rPr lang="en-US" sz="40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e¨_© </a:t>
            </a:r>
            <a:r>
              <a:rPr lang="en-US" sz="4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sz="40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|</a:t>
            </a:r>
            <a:endParaRPr lang="en-US" sz="4000" dirty="0">
              <a:solidFill>
                <a:srgbClr val="00B0F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</TotalTime>
  <Words>63</Words>
  <Application>Microsoft Office PowerPoint</Application>
  <PresentationFormat>On-screen Show (4:3)</PresentationFormat>
  <Paragraphs>20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Dc¯’vcbvq: myjZvb Avn‡g` cÖfvlK Bmjv‡gi BwZnvm I ms¯‹…wZ  K¨v›Ub‡g›U cvewjK ¯‹zj I K‡jR,‡gv‡gbkvnx</vt:lpstr>
      <vt:lpstr>Slide 3</vt:lpstr>
      <vt:lpstr>Slide 4</vt:lpstr>
      <vt:lpstr>Av‡jvP¨ welq:gynv¤§` web ZzNjK(1325-1351)         1)gynv¤§` web ZzNj‡Ki cwiwPwZ:         2)Zvui cÖv_wgK Rxeb:         3) Zvui wmsnvmb jvf:         4)gynv¤§` web ZyNj‡Ki gnvcwiKíbvmg~n:             K)ivRavbx ¯’vbvšÍi:(1326-1327)             L)‡Lvivmvb Awfhvb:(1327-1328)             M)cÖZxK Zv¤ªgy`ªvi cÖPjb(1329-1330)             N)KvivwPj Awfhvb:(1332)             O)‡`vqve AÂ‡j Ki e„w×(1334)</vt:lpstr>
      <vt:lpstr>K)ivRavbx ¯’vbvšÍi:(1326-1327)     #ivRavbx ¯’vbvšÍ‡ii KviY:        *wn›`y‡`i we‡`ªvnvZ¥K g‡bvfve        *‡`ewMwi mv¤ªv‡R¨i †K›`ª¯’‡j        *gymwjg mf¨Zv I ms¯‹…wZi we¯Ívi        *†gv½j Avµg‡Yi Avk¼v        *w`jøxi RbM‡Yi AcgvbRbK cÎ        *cÖkvmwbK I ivR‰bwZK KviY   #cwiKíbvwU ev¯Íevqb:1326-1327wLª:gynv¤§` web ZzNjK w`jøx n‡Z 700 gvBj `~‡i bZzb ivRavbx †`ewMwi‡Z ¯’vbvšÍ‡ii wb‡`©k Rvwi|    #cwiKíbvwUi mgv‡jvPbv I e¨_©Zv:</vt:lpstr>
      <vt:lpstr>L)‡Lvivmvb Awfhvb:(1327-1328)     #KviY:         *‡Lvivmvbx we‡`ªvnx Avgx‡ii cÖ‡ivPbv:         *Zvigvwkixb I myjZvb Avb-bvwmi KZ©…K           mvnv‡h¨i Avk¦vm                             *BjLvbx kvmK mvC‡`i `ye©jZvi my‡hvM    #cwiKíbvwU ev¯Íevqb I e¨_©Zv:       G cwiKíbvwU ev¯Íevq‡bi Rb¨ 3,70,000‰m‡b¨i        GK wekvj evwnbx MVb I GK eQ‡ii AMÖxg †eZb      cÖ`vb|       Z‡e wKQz Kvi‡b GwU e¨_©Zvq ch©ewmZ nq|      </vt:lpstr>
      <vt:lpstr>M)cÖZxK Zv¤ªgy`ªvi cÖPjb:    #KviYmg~n:       *ivR‡Kv‡l NvUwZ       *wek¦evRv‡i ¯^Y©-†iv‡c¨i `y®úÖvc¨Zv       *m„Rbkxj I cixÿvg~jK c×wZ MÖnb       *RbM‡Yi myweav‡_©    #cwiKíbvwU e¨_© nq|     e¨_©Zvi KviY:        *RvwjqvwZi weiy‡× e¨e¯’v MÖnb bv Kiv        *we‡`kx‡`i Zv¤ªgy`ªv MÖn‡Y A¯^xK…wZ        *kvmb e¨e¯’vi Aw¯’wZkxjZv</vt:lpstr>
      <vt:lpstr>N)KvivwPj Awfhvb:(1332-1333)     *Pxb I wn›`y¯’v‡bi ga¨eZ©x wngvj‡qi      cv`‡`‡k Aew¯’Z KvivwPj|     *AwfhvbwU mdj n‡jI wZeŸZ AvµgY Kivi              Kvi‡Y GwU e¨_©Zvq ch©ewmZ nq| O)‡`vqve AÂ‡j Ki e„w×:    #Ki e„w×i KviY:        *mvgwiK kw³ e„w×        *weËkvjx K…lK‡`i we‡`ªvnx g‡bvfve `~i        *k~b¨ ivR‡Kvl c~Y© Kiv     #Ki e„w×i Av‡`k Rvwi:10‡_‡K 20¸Y e„w×     #G cwiKíbvwUI e¨_© nq|</vt:lpstr>
      <vt:lpstr>Any Question?</vt:lpstr>
      <vt:lpstr>evoxi KvR: *10wU eûwbe©vPbx cÖkœ ‰Zwi Ki‡Z Avb‡Z n‡e|</vt:lpstr>
      <vt:lpstr>ab¨ev`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Lotus</dc:creator>
  <cp:lastModifiedBy>Lotus</cp:lastModifiedBy>
  <cp:revision>133</cp:revision>
  <dcterms:created xsi:type="dcterms:W3CDTF">2015-04-27T03:43:56Z</dcterms:created>
  <dcterms:modified xsi:type="dcterms:W3CDTF">2015-06-22T03:41:55Z</dcterms:modified>
</cp:coreProperties>
</file>